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8288000" cy="9906000"/>
  <p:notesSz cx="9906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4" Type="http://schemas.openxmlformats.org/officeDocument/2006/relationships/image" Target="../media/image-1-4.png"/><Relationship Id="rId5" Type="http://schemas.openxmlformats.org/officeDocument/2006/relationships/image" Target="../media/image-1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. Application Name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8288000" cy="9906000"/>
          </a:xfrm>
          <a:prstGeom prst="rect">
            <a:avLst/>
          </a:prstGeom>
        </p:spPr>
      </p:pic>
      <p:pic>
        <p:nvPicPr>
          <p:cNvPr id="3" name="NexXt ANA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438275" y="1295400"/>
            <a:ext cx="4933950" cy="1104900"/>
          </a:xfrm>
          <a:prstGeom prst="rect">
            <a:avLst/>
          </a:prstGeom>
        </p:spPr>
      </p:pic>
      <p:pic>
        <p:nvPicPr>
          <p:cNvPr id="4" name="By CodeBusters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0887075" y="8448675"/>
            <a:ext cx="74009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. Elevator Pitch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LIVE Call Center Operator Copilot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438150" y="438150"/>
            <a:ext cx="7610475" cy="2927639"/>
          </a:xfrm>
          <a:prstGeom prst="rect">
            <a:avLst/>
          </a:prstGeom>
        </p:spPr>
      </p:pic>
      <p:pic>
        <p:nvPicPr>
          <p:cNvPr id="4" name="ANNA 1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209675" y="5562600"/>
            <a:ext cx="2897505" cy="2863215"/>
          </a:xfrm>
          <a:prstGeom prst="rect">
            <a:avLst/>
          </a:prstGeom>
        </p:spPr>
      </p:pic>
      <p:pic>
        <p:nvPicPr>
          <p:cNvPr id="5" name="smech 1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000875" y="4552950"/>
            <a:ext cx="4286250" cy="4286250"/>
          </a:xfrm>
          <a:prstGeom prst="rect">
            <a:avLst/>
          </a:prstGeom>
        </p:spPr>
      </p:pic>
      <p:pic>
        <p:nvPicPr>
          <p:cNvPr id="6" name="client_nervos 1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13982700" y="4552950"/>
            <a:ext cx="4286250" cy="4286250"/>
          </a:xfrm>
          <a:prstGeom prst="rect">
            <a:avLst/>
          </a:prstGeom>
        </p:spPr>
      </p:pic>
      <p:pic>
        <p:nvPicPr>
          <p:cNvPr id="7" name="NexXt ANA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1009650" y="4552950"/>
            <a:ext cx="3295650" cy="733425"/>
          </a:xfrm>
          <a:prstGeom prst="rect">
            <a:avLst/>
          </a:prstGeom>
        </p:spPr>
      </p:pic>
      <p:pic>
        <p:nvPicPr>
          <p:cNvPr id="8" name="Arrow 1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4948238" y="6610841"/>
            <a:ext cx="2533650" cy="799119"/>
          </a:xfrm>
          <a:prstGeom prst="rect">
            <a:avLst/>
          </a:prstGeom>
        </p:spPr>
      </p:pic>
      <p:pic>
        <p:nvPicPr>
          <p:cNvPr id="9" name="Arrow 2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11234738" y="6600382"/>
            <a:ext cx="2482083" cy="7714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. Problem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Customer satisfaction Inexperienced Operators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4905375" y="6886575"/>
            <a:ext cx="13382625" cy="2895600"/>
          </a:xfrm>
          <a:prstGeom prst="rect">
            <a:avLst/>
          </a:prstGeom>
        </p:spPr>
      </p:pic>
      <p:pic>
        <p:nvPicPr>
          <p:cNvPr id="4" name="What are the problems we are aiming to solve?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266825" y="971550"/>
            <a:ext cx="9534525" cy="18478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. Solution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What is our solution?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495425" y="1133475"/>
            <a:ext cx="7124700" cy="1952625"/>
          </a:xfrm>
          <a:prstGeom prst="rect">
            <a:avLst/>
          </a:prstGeom>
        </p:spPr>
      </p:pic>
      <p:pic>
        <p:nvPicPr>
          <p:cNvPr id="4" name="Multi-agent AI system w/ LIVE suggestions to the operator based on audio transcript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8010525" y="5838825"/>
            <a:ext cx="9591675" cy="36705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. Demo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DEMO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6210300" y="3990975"/>
            <a:ext cx="5876925" cy="2305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. Implementation &amp; Hackathon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plementation &amp; Hackathon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152525" y="1095375"/>
            <a:ext cx="7124700" cy="1952625"/>
          </a:xfrm>
          <a:prstGeom prst="rect">
            <a:avLst/>
          </a:prstGeom>
        </p:spPr>
      </p:pic>
      <p:pic>
        <p:nvPicPr>
          <p:cNvPr id="4" name="Transcriber Agent - Google Speech Recognition Summarization Agent - OpenAI GPT API Retrieval Augmented Generation Chatbot: ChromaDB OpenAI GPT API Streamlit GUI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5057775" y="3819525"/>
            <a:ext cx="12753975" cy="6162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. Next Steps &amp; Scalability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What’s NexXt?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028700" y="1314450"/>
            <a:ext cx="5334000" cy="1381125"/>
          </a:xfrm>
          <a:prstGeom prst="rect">
            <a:avLst/>
          </a:prstGeom>
        </p:spPr>
      </p:pic>
      <p:pic>
        <p:nvPicPr>
          <p:cNvPr id="4" name="Reinforcement Learning from Human Feedback (RLHF) Intermediate between customers and operators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9077325" y="5524500"/>
            <a:ext cx="9210675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. Team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Team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152525" y="914400"/>
            <a:ext cx="4210050" cy="1876425"/>
          </a:xfrm>
          <a:prstGeom prst="rect">
            <a:avLst/>
          </a:prstGeom>
        </p:spPr>
      </p:pic>
      <p:pic>
        <p:nvPicPr>
          <p:cNvPr id="4" name="Andreas Bașchir Vlad Munteanu Alexandru Crăciun Adrian Gavrilă Alexandru Călăraș Măgureanu Vlad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9144000" y="4305300"/>
            <a:ext cx="6819900" cy="44291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2024-11-11T13:11:53Z</dcterms:created>
  <dcterms:modified xsi:type="dcterms:W3CDTF">2024-11-11T13:11:53Z</dcterms:modified>
</cp:coreProperties>
</file>